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  <p:sldMasterId id="2147483702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6C966A-DDEE-4AAA-AE38-D9F7F27F3D40}" type="datetimeFigureOut">
              <a:rPr lang="en-NL" smtClean="0"/>
              <a:t>15/04/2024</a:t>
            </a:fld>
            <a:endParaRPr lang="en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C5C76B-1E01-404A-8FFD-E5BFEF34DC51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84462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C5C76B-1E01-404A-8FFD-E5BFEF34DC51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07564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</a:t>
            </a:r>
            <a:r>
              <a:rPr lang="en-US" dirty="0" err="1"/>
              <a:t>lopen</a:t>
            </a:r>
            <a:r>
              <a:rPr lang="en-US" dirty="0"/>
              <a:t> bij of voor. Geen </a:t>
            </a:r>
            <a:r>
              <a:rPr lang="en-US" dirty="0" err="1"/>
              <a:t>echte</a:t>
            </a:r>
            <a:r>
              <a:rPr lang="en-US" dirty="0"/>
              <a:t> </a:t>
            </a:r>
            <a:r>
              <a:rPr lang="en-US" dirty="0" err="1"/>
              <a:t>problemen</a:t>
            </a:r>
            <a:r>
              <a:rPr lang="en-US" dirty="0"/>
              <a:t> nu </a:t>
            </a:r>
            <a:r>
              <a:rPr lang="en-US" dirty="0" err="1"/>
              <a:t>en</a:t>
            </a:r>
            <a:r>
              <a:rPr lang="en-US" dirty="0"/>
              <a:t> in de </a:t>
            </a:r>
            <a:r>
              <a:rPr lang="en-US" dirty="0" err="1"/>
              <a:t>toekomst</a:t>
            </a:r>
            <a:r>
              <a:rPr lang="en-US" dirty="0"/>
              <a:t> </a:t>
            </a:r>
            <a:r>
              <a:rPr lang="en-US" dirty="0" err="1"/>
              <a:t>zullen</a:t>
            </a:r>
            <a:r>
              <a:rPr lang="en-US" dirty="0"/>
              <a:t> we geen </a:t>
            </a:r>
            <a:r>
              <a:rPr lang="en-US" dirty="0" err="1"/>
              <a:t>groten</a:t>
            </a:r>
            <a:r>
              <a:rPr lang="en-US" dirty="0"/>
              <a:t> </a:t>
            </a:r>
            <a:r>
              <a:rPr lang="en-US" dirty="0" err="1"/>
              <a:t>problemen</a:t>
            </a:r>
            <a:r>
              <a:rPr lang="en-US" dirty="0"/>
              <a:t> </a:t>
            </a:r>
            <a:r>
              <a:rPr lang="en-US" dirty="0" err="1"/>
              <a:t>tegen</a:t>
            </a:r>
            <a:r>
              <a:rPr lang="en-US" dirty="0"/>
              <a:t> </a:t>
            </a:r>
            <a:r>
              <a:rPr lang="en-US" dirty="0" err="1"/>
              <a:t>komen</a:t>
            </a:r>
            <a:r>
              <a:rPr lang="en-US" dirty="0"/>
              <a:t>. WEB gaat </a:t>
            </a:r>
            <a:r>
              <a:rPr lang="en-US" dirty="0" err="1"/>
              <a:t>snel</a:t>
            </a:r>
            <a:r>
              <a:rPr lang="en-US" dirty="0"/>
              <a:t>. WPF </a:t>
            </a:r>
            <a:r>
              <a:rPr lang="en-US" dirty="0" err="1"/>
              <a:t>stroef</a:t>
            </a:r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C5C76B-1E01-404A-8FFD-E5BFEF34DC51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88152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379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79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62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45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8287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2582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086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626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1829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966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07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368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686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13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4/15/2024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2168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04A33F-24BA-CC4D-4759-1317DD50B3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8" r="4126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6DF43A9-97BE-4E75-85CE-278BF2060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6776" y="984833"/>
            <a:ext cx="8915400" cy="1504544"/>
          </a:xfrm>
        </p:spPr>
        <p:txBody>
          <a:bodyPr>
            <a:normAutofit/>
          </a:bodyPr>
          <a:lstStyle/>
          <a:p>
            <a:pPr algn="ctr"/>
            <a:r>
              <a:rPr lang="nl-NL" sz="8800" dirty="0">
                <a:latin typeface="Arial" panose="020B0604020202020204" pitchFamily="34" charset="0"/>
                <a:cs typeface="Arial" panose="020B0604020202020204" pitchFamily="34" charset="0"/>
              </a:rPr>
              <a:t>Groene vingers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5D9D3BF-72F9-8584-FA33-95B440555D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353203"/>
            <a:ext cx="3591519" cy="1863016"/>
          </a:xfrm>
        </p:spPr>
        <p:txBody>
          <a:bodyPr>
            <a:noAutofit/>
          </a:bodyPr>
          <a:lstStyle/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Van: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Bastiaan Schilders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Tom Teisman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Feie de Boer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Rik van der Zande</a:t>
            </a:r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25CD18C-5476-FA41-25C2-35BD4BCE23B7}"/>
              </a:ext>
            </a:extLst>
          </p:cNvPr>
          <p:cNvSpPr txBox="1"/>
          <p:nvPr/>
        </p:nvSpPr>
        <p:spPr>
          <a:xfrm>
            <a:off x="4017055" y="4722828"/>
            <a:ext cx="4154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dirty="0">
                <a:latin typeface="Arial" panose="020B0604020202020204" pitchFamily="34" charset="0"/>
                <a:cs typeface="Arial" panose="020B0604020202020204" pitchFamily="34" charset="0"/>
              </a:rPr>
              <a:t>Tussenpresentatie</a:t>
            </a: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25433701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Inleiding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Voortgang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Gemaakte keuzes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Toekomstplannen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Slot</a:t>
            </a:r>
          </a:p>
        </p:txBody>
      </p:sp>
    </p:spTree>
    <p:extLst>
      <p:ext uri="{BB962C8B-B14F-4D97-AF65-F5344CB8AC3E}">
        <p14:creationId xmlns:p14="http://schemas.microsoft.com/office/powerpoint/2010/main" val="3866612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Voortgang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Op schema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Problemen?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Voortgang WEB en WPF</a:t>
            </a:r>
          </a:p>
          <a:p>
            <a:endParaRPr lang="nl-NL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0340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Gemaakte keuzes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Wie houdt zich met wat bezig?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Via waar houden wij contact?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Waar maken we onze website in?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Hoe ontwerpen we onze pagina’s?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Op welke dag nemen we onze voortgang door?</a:t>
            </a:r>
          </a:p>
        </p:txBody>
      </p:sp>
    </p:spTree>
    <p:extLst>
      <p:ext uri="{BB962C8B-B14F-4D97-AF65-F5344CB8AC3E}">
        <p14:creationId xmlns:p14="http://schemas.microsoft.com/office/powerpoint/2010/main" val="2887423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Onze Website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Onze </a:t>
            </a:r>
            <a:r>
              <a:rPr lang="nl-NL" sz="1800" dirty="0" err="1">
                <a:latin typeface="Arial" panose="020B0604020202020204" pitchFamily="34" charset="0"/>
                <a:cs typeface="Arial" panose="020B0604020202020204" pitchFamily="34" charset="0"/>
              </a:rPr>
              <a:t>Wpf</a:t>
            </a:r>
            <a:endParaRPr lang="nl-N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Microcontrollers in het kassasysteem</a:t>
            </a:r>
          </a:p>
        </p:txBody>
      </p:sp>
    </p:spTree>
    <p:extLst>
      <p:ext uri="{BB962C8B-B14F-4D97-AF65-F5344CB8AC3E}">
        <p14:creationId xmlns:p14="http://schemas.microsoft.com/office/powerpoint/2010/main" val="288951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Toekomst plannen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Dezelfde inzet vasthouden 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Goed contact houden met klant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Op tijd met elkaar communiceren 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Kassasysteem netjes af maken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Een representatieve website en  kassasysteem aan leveren </a:t>
            </a:r>
          </a:p>
        </p:txBody>
      </p:sp>
    </p:spTree>
    <p:extLst>
      <p:ext uri="{BB962C8B-B14F-4D97-AF65-F5344CB8AC3E}">
        <p14:creationId xmlns:p14="http://schemas.microsoft.com/office/powerpoint/2010/main" val="20048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Slot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>
                <a:latin typeface="Arial" panose="020B0604020202020204" pitchFamily="34" charset="0"/>
                <a:cs typeface="Arial" panose="020B0604020202020204" pitchFamily="34" charset="0"/>
              </a:rPr>
              <a:t>Samenvatting</a:t>
            </a:r>
            <a:endParaRPr lang="nl-NL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09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1B2830"/>
      </a:dk2>
      <a:lt2>
        <a:srgbClr val="F1F3F0"/>
      </a:lt2>
      <a:accent1>
        <a:srgbClr val="A629E7"/>
      </a:accent1>
      <a:accent2>
        <a:srgbClr val="592FD9"/>
      </a:accent2>
      <a:accent3>
        <a:srgbClr val="294AE7"/>
      </a:accent3>
      <a:accent4>
        <a:srgbClr val="1787D5"/>
      </a:accent4>
      <a:accent5>
        <a:srgbClr val="22BFBE"/>
      </a:accent5>
      <a:accent6>
        <a:srgbClr val="16C67B"/>
      </a:accent6>
      <a:hlink>
        <a:srgbClr val="3897A9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TornVTI">
  <a:themeElements>
    <a:clrScheme name="AnalogousFromLightSeedLeftStep">
      <a:dk1>
        <a:srgbClr val="000000"/>
      </a:dk1>
      <a:lt1>
        <a:srgbClr val="FFFFFF"/>
      </a:lt1>
      <a:dk2>
        <a:srgbClr val="2E361E"/>
      </a:dk2>
      <a:lt2>
        <a:srgbClr val="E8E2E3"/>
      </a:lt2>
      <a:accent1>
        <a:srgbClr val="80A9A3"/>
      </a:accent1>
      <a:accent2>
        <a:srgbClr val="75AB8C"/>
      </a:accent2>
      <a:accent3>
        <a:srgbClr val="81AD81"/>
      </a:accent3>
      <a:accent4>
        <a:srgbClr val="8BAB75"/>
      </a:accent4>
      <a:accent5>
        <a:srgbClr val="9EA47C"/>
      </a:accent5>
      <a:accent6>
        <a:srgbClr val="AEA077"/>
      </a:accent6>
      <a:hlink>
        <a:srgbClr val="AE6975"/>
      </a:hlink>
      <a:folHlink>
        <a:srgbClr val="7F7F7F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136</Words>
  <Application>Microsoft Office PowerPoint</Application>
  <PresentationFormat>Breedbeeld</PresentationFormat>
  <Paragraphs>38</Paragraphs>
  <Slides>7</Slides>
  <Notes>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2</vt:i4>
      </vt:variant>
      <vt:variant>
        <vt:lpstr>Diatitels</vt:lpstr>
      </vt:variant>
      <vt:variant>
        <vt:i4>7</vt:i4>
      </vt:variant>
    </vt:vector>
  </HeadingPairs>
  <TitlesOfParts>
    <vt:vector size="15" baseType="lpstr">
      <vt:lpstr>Aptos</vt:lpstr>
      <vt:lpstr>Arial</vt:lpstr>
      <vt:lpstr>Arial Nova Cond</vt:lpstr>
      <vt:lpstr>Impact</vt:lpstr>
      <vt:lpstr>Modern Love</vt:lpstr>
      <vt:lpstr>The Hand</vt:lpstr>
      <vt:lpstr>SketchyVTI</vt:lpstr>
      <vt:lpstr>TornVTI</vt:lpstr>
      <vt:lpstr>Groene vingers</vt:lpstr>
      <vt:lpstr>Inleiding</vt:lpstr>
      <vt:lpstr>Voortgang</vt:lpstr>
      <vt:lpstr>Gemaakte keuzes</vt:lpstr>
      <vt:lpstr>Demo</vt:lpstr>
      <vt:lpstr>Toekomst plannen</vt:lpstr>
      <vt:lpstr>Slot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Groene vingers</dc:title>
  <dc:creator>Zande, Rik van der</dc:creator>
  <cp:lastModifiedBy>Feie de Boer</cp:lastModifiedBy>
  <cp:revision>4</cp:revision>
  <dcterms:created xsi:type="dcterms:W3CDTF">2024-04-10T13:36:53Z</dcterms:created>
  <dcterms:modified xsi:type="dcterms:W3CDTF">2024-04-15T08:22:59Z</dcterms:modified>
</cp:coreProperties>
</file>

<file path=docProps/thumbnail.jpeg>
</file>